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4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5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6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9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3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6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3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2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1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7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2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ECE36C-4A74-71A1-15AC-8388C6608FF5}"/>
              </a:ext>
            </a:extLst>
          </p:cNvPr>
          <p:cNvSpPr txBox="1"/>
          <p:nvPr/>
        </p:nvSpPr>
        <p:spPr>
          <a:xfrm rot="16200000">
            <a:off x="-2781619" y="4880995"/>
            <a:ext cx="6877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KG WhY YoU GoTtA Be So MeAn" panose="02000506000000020004" pitchFamily="2" charset="0"/>
              </a:rPr>
              <a:t> Mr. D. </a:t>
            </a:r>
            <a:r>
              <a:rPr lang="en-US" sz="7200" dirty="0" err="1">
                <a:solidFill>
                  <a:schemeClr val="bg1"/>
                </a:solidFill>
                <a:latin typeface="KG WhY YoU GoTtA Be So MeAn" panose="02000506000000020004" pitchFamily="2" charset="0"/>
              </a:rPr>
              <a:t>Darkwah</a:t>
            </a:r>
            <a:endParaRPr lang="en-US" sz="7200" dirty="0">
              <a:solidFill>
                <a:schemeClr val="bg1"/>
              </a:solidFill>
              <a:latin typeface="KG WhY YoU GoTtA Be So MeAn" panose="02000506000000020004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38C94A-EB3F-7175-2C5D-1F98C5D67278}"/>
              </a:ext>
            </a:extLst>
          </p:cNvPr>
          <p:cNvSpPr txBox="1"/>
          <p:nvPr/>
        </p:nvSpPr>
        <p:spPr>
          <a:xfrm>
            <a:off x="1719618" y="2659336"/>
            <a:ext cx="5751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KG Neatly Printed" panose="02000506000000020003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D7E9B9-D44F-D022-E643-6AACDE498305}"/>
              </a:ext>
            </a:extLst>
          </p:cNvPr>
          <p:cNvSpPr txBox="1"/>
          <p:nvPr/>
        </p:nvSpPr>
        <p:spPr>
          <a:xfrm>
            <a:off x="1555844" y="5914983"/>
            <a:ext cx="2826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Neatly Printed" panose="02000506000000020003" pitchFamily="2" charset="0"/>
              </a:rPr>
              <a:t>13 years in teaching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25C214-35C2-13C3-73C5-8D9794E2E737}"/>
              </a:ext>
            </a:extLst>
          </p:cNvPr>
          <p:cNvSpPr txBox="1"/>
          <p:nvPr/>
        </p:nvSpPr>
        <p:spPr>
          <a:xfrm>
            <a:off x="4681070" y="5914983"/>
            <a:ext cx="2826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KG Neatly Printed" panose="02000506000000020003" pitchFamily="2" charset="0"/>
              </a:rPr>
              <a:t>I love soccer and a big fan of Cristiano Ronaldo.</a:t>
            </a:r>
            <a:endParaRPr lang="en-US" dirty="0">
              <a:latin typeface="KG Neatly Printed" panose="02000506000000020003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13784B-8BF7-40A5-A778-B449AD021BC2}"/>
              </a:ext>
            </a:extLst>
          </p:cNvPr>
          <p:cNvSpPr/>
          <p:nvPr/>
        </p:nvSpPr>
        <p:spPr>
          <a:xfrm>
            <a:off x="1924802" y="2720876"/>
            <a:ext cx="53409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My name is David Kwame </a:t>
            </a:r>
            <a:r>
              <a:rPr lang="en-US" dirty="0" err="1"/>
              <a:t>Darkwah</a:t>
            </a:r>
            <a:r>
              <a:rPr lang="en-US" dirty="0"/>
              <a:t> from Ghana. Fourth born among </a:t>
            </a:r>
            <a:r>
              <a:rPr lang="en-US"/>
              <a:t>six siblings </a:t>
            </a:r>
            <a:r>
              <a:rPr lang="en-US" dirty="0"/>
              <a:t>- five brothers and a sister. Married with a daughter. Hold a Bachelor's degree in Integrated Science Education. Have 13 years of teaching experience; 10 years in Ghana and 3 years in the US. I'm a Christian.  I love listening to music though I'm not a good singer. I love soccer and a big fan of Cristiano Ronaldo.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E62D17-2BAC-469D-92AE-95DDE76B3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2" y="0"/>
            <a:ext cx="1366921" cy="228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9860"/>
      </p:ext>
    </p:extLst>
  </p:cSld>
  <p:clrMapOvr>
    <a:masterClrMapping/>
  </p:clrMapOvr>
</p:sld>
</file>

<file path=ppt/theme/theme1.xml><?xml version="1.0" encoding="utf-8"?>
<a:theme xmlns:a="http://schemas.openxmlformats.org/drawingml/2006/main" name="Portrai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rait" id="{67D30D23-D5FF-42F4-A793-E758B397F8C3}" vid="{73C6DB78-B7D3-48FE-992F-6FE59DDC980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16" ma:contentTypeDescription="Create a new document." ma:contentTypeScope="" ma:versionID="f41ccfd9982196e70d327779b3d4eaa3">
  <xsd:schema xmlns:xsd="http://www.w3.org/2001/XMLSchema" xmlns:xs="http://www.w3.org/2001/XMLSchema" xmlns:p="http://schemas.microsoft.com/office/2006/metadata/properties" xmlns:ns3="4fe98146-5e1e-4168-b55d-b67a3818c9fb" xmlns:ns4="d90ca092-4bec-4e23-aa5f-15e295414dbc" targetNamespace="http://schemas.microsoft.com/office/2006/metadata/properties" ma:root="true" ma:fieldsID="212f6ed823e607afc88ed4c4b8f2db6b" ns3:_="" ns4:_="">
    <xsd:import namespace="4fe98146-5e1e-4168-b55d-b67a3818c9fb"/>
    <xsd:import namespace="d90ca092-4bec-4e23-aa5f-15e295414db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fe98146-5e1e-4168-b55d-b67a3818c9fb" xsi:nil="true"/>
  </documentManagement>
</p:properties>
</file>

<file path=customXml/itemProps1.xml><?xml version="1.0" encoding="utf-8"?>
<ds:datastoreItem xmlns:ds="http://schemas.openxmlformats.org/officeDocument/2006/customXml" ds:itemID="{6F16F1EA-6BDF-4E5D-ABF9-A16AA66756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e98146-5e1e-4168-b55d-b67a3818c9fb"/>
    <ds:schemaRef ds:uri="d90ca092-4bec-4e23-aa5f-15e295414d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073255-A2F9-4FA0-8639-C8D8F6E7C6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427424-1106-40C7-9106-959375E77E80}">
  <ds:schemaRefs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d90ca092-4bec-4e23-aa5f-15e295414db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4fe98146-5e1e-4168-b55d-b67a3818c9f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Portrait</Template>
  <TotalTime>377</TotalTime>
  <Words>101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KG Neatly Printed</vt:lpstr>
      <vt:lpstr>KG WhY YoU GoTtA Be So MeAn</vt:lpstr>
      <vt:lpstr>Portrait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Langenhop</dc:creator>
  <cp:lastModifiedBy>Darkwah, David</cp:lastModifiedBy>
  <cp:revision>7</cp:revision>
  <cp:lastPrinted>2025-07-30T14:06:01Z</cp:lastPrinted>
  <dcterms:created xsi:type="dcterms:W3CDTF">2022-08-10T12:21:31Z</dcterms:created>
  <dcterms:modified xsi:type="dcterms:W3CDTF">2025-08-20T18:34:20Z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